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6"/>
  </p:notesMasterIdLst>
  <p:sldIdLst>
    <p:sldId id="258" r:id="rId2"/>
    <p:sldId id="277" r:id="rId3"/>
    <p:sldId id="278" r:id="rId4"/>
    <p:sldId id="274" r:id="rId5"/>
    <p:sldId id="279" r:id="rId6"/>
    <p:sldId id="276" r:id="rId7"/>
    <p:sldId id="273" r:id="rId8"/>
    <p:sldId id="262" r:id="rId9"/>
    <p:sldId id="263" r:id="rId10"/>
    <p:sldId id="264" r:id="rId11"/>
    <p:sldId id="265" r:id="rId12"/>
    <p:sldId id="275" r:id="rId13"/>
    <p:sldId id="267" r:id="rId14"/>
    <p:sldId id="272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</p:embeddedFont>
    <p:embeddedFont>
      <p:font typeface="Bahiana" panose="020B0604020202020204" charset="0"/>
      <p:regular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Saira SemiCondensed Medium" panose="020B0604020202020204" charset="0"/>
      <p:regular r:id="rId23"/>
      <p:bold r:id="rId24"/>
    </p:embeddedFont>
    <p:embeddedFont>
      <p:font typeface="Saira SemiCondensed SemiBo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A9B923-DCC8-48C2-86C9-9717FF9F9E0F}">
  <a:tblStyle styleId="{65A9B923-DCC8-48C2-86C9-9717FF9F9E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47db38f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47db38f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69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7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7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59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999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641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47db38f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47db38f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99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47db38f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47db38f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14;p2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 flipH="1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 flipH="1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7244" t="1700" r="-12382" b="49281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 l="48250" b="42676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71" name="Google Shape;171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2" name="Google Shape;172;p26"/>
            <p:cNvPicPr preferRelativeResize="0"/>
            <p:nvPr/>
          </p:nvPicPr>
          <p:blipFill rotWithShape="1">
            <a:blip r:embed="rId3">
              <a:alphaModFix/>
            </a:blip>
            <a:srcRect l="48250" b="42676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1" r:id="rId3"/>
    <p:sldLayoutId id="2147483672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ctrTitle"/>
          </p:nvPr>
        </p:nvSpPr>
        <p:spPr>
          <a:xfrm flipH="1">
            <a:off x="5297675" y="2290975"/>
            <a:ext cx="3126300" cy="15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Engenharia de dados aplicado à COVID 19</a:t>
            </a:r>
            <a:endParaRPr sz="3000"/>
          </a:p>
        </p:txBody>
      </p:sp>
      <p:grpSp>
        <p:nvGrpSpPr>
          <p:cNvPr id="205" name="Google Shape;205;p33"/>
          <p:cNvGrpSpPr/>
          <p:nvPr/>
        </p:nvGrpSpPr>
        <p:grpSpPr>
          <a:xfrm flipH="1">
            <a:off x="5216570" y="2171212"/>
            <a:ext cx="3486693" cy="1673888"/>
            <a:chOff x="439473" y="1811648"/>
            <a:chExt cx="4206917" cy="1744178"/>
          </a:xfrm>
        </p:grpSpPr>
        <p:sp>
          <p:nvSpPr>
            <p:cNvPr id="206" name="Google Shape;206;p33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2C526F-7BF4-4FA5-8493-8BAA4681A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185" y="1347165"/>
            <a:ext cx="4883889" cy="3540387"/>
          </a:xfrm>
          <a:prstGeom prst="rect">
            <a:avLst/>
          </a:prstGeom>
        </p:spPr>
      </p:pic>
      <p:sp>
        <p:nvSpPr>
          <p:cNvPr id="267" name="Google Shape;267;p39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ESTRUTURA DO SOFTWARE -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A7DED6-6529-4A3F-A406-B1D7288D8EC2}"/>
              </a:ext>
            </a:extLst>
          </p:cNvPr>
          <p:cNvSpPr txBox="1"/>
          <p:nvPr/>
        </p:nvSpPr>
        <p:spPr>
          <a:xfrm>
            <a:off x="2402958" y="134716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View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FDB8E0-CCDC-4B80-9A6B-390BEE9268BE}"/>
              </a:ext>
            </a:extLst>
          </p:cNvPr>
          <p:cNvSpPr txBox="1"/>
          <p:nvPr/>
        </p:nvSpPr>
        <p:spPr>
          <a:xfrm>
            <a:off x="3651555" y="134716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Controler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116A7B-411D-4D20-AEA4-D67D8809DC78}"/>
              </a:ext>
            </a:extLst>
          </p:cNvPr>
          <p:cNvSpPr txBox="1"/>
          <p:nvPr/>
        </p:nvSpPr>
        <p:spPr>
          <a:xfrm>
            <a:off x="4762267" y="1347165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640F9B-4196-4580-A549-FC5D9CD1098C}"/>
              </a:ext>
            </a:extLst>
          </p:cNvPr>
          <p:cNvSpPr txBox="1"/>
          <p:nvPr/>
        </p:nvSpPr>
        <p:spPr>
          <a:xfrm>
            <a:off x="5899950" y="1347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74085" y="438476"/>
            <a:ext cx="8514010" cy="956180"/>
          </a:xfrm>
        </p:spPr>
        <p:txBody>
          <a:bodyPr/>
          <a:lstStyle/>
          <a:p>
            <a:r>
              <a:rPr lang="pt-BR" dirty="0"/>
              <a:t>Divisão dos Notebooks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F1378B-7069-412E-9A37-8433EAE9B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766" y="1633907"/>
            <a:ext cx="5663609" cy="28627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39" y="255966"/>
            <a:ext cx="7101825" cy="856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D0C88C-7C14-4484-A704-8E95A18F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42" y="991008"/>
            <a:ext cx="6173972" cy="40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 flipH="1">
            <a:off x="219740" y="255966"/>
            <a:ext cx="7101825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DIFICULDADES E LIÇÕES APRENDIDAS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" name="Google Shape;347;p47">
            <a:extLst>
              <a:ext uri="{FF2B5EF4-FFF2-40B4-BE49-F238E27FC236}">
                <a16:creationId xmlns:a16="http://schemas.microsoft.com/office/drawing/2014/main" id="{5F24920F-BB35-488F-B279-BE72D479DB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619" y="1956257"/>
            <a:ext cx="6930167" cy="2984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API Instável – Foi necessário criar caches em disco e trabalhar extensivamente com exceções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Validar os tipos criando Schema de dados no DataFrame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Processar os dados antes de enviar verificando duplicidade através de Timestamp e Nomes dos Países, criando o relacionamente de chaves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Conexão de internet Instável forçou inserir linha a linha, fazendo commits depois de um número de inserts (ao invés de se utilizar funções otimizadas para muitos inserts)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Maior controle para o usuário, fragmentando as tarefas e possibilitando ao usuário faze-las de acordo com a necessidade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Foco na Qualidade, Desenvolvimento </a:t>
            </a:r>
            <a:r>
              <a:rPr lang="en"/>
              <a:t>para qualquer pessoa usar (Foco no Cliente), </a:t>
            </a:r>
            <a:r>
              <a:rPr lang="en" dirty="0"/>
              <a:t>Boas Práticas de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/>
          <p:nvPr/>
        </p:nvSpPr>
        <p:spPr>
          <a:xfrm rot="10800000">
            <a:off x="4882741" y="797061"/>
            <a:ext cx="383700" cy="383700"/>
          </a:xfrm>
          <a:prstGeom prst="corner">
            <a:avLst>
              <a:gd name="adj1" fmla="val 5799"/>
              <a:gd name="adj2" fmla="val 62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725275" y="549525"/>
            <a:ext cx="45930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subTitle" idx="1"/>
          </p:nvPr>
        </p:nvSpPr>
        <p:spPr>
          <a:xfrm>
            <a:off x="725275" y="1644502"/>
            <a:ext cx="4322700" cy="1935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GRUPO 2 – Datazilla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 err="1"/>
              <a:t>Deive</a:t>
            </a:r>
            <a:r>
              <a:rPr lang="pt-BR" u="sng" dirty="0"/>
              <a:t> </a:t>
            </a:r>
            <a:r>
              <a:rPr lang="pt-BR" u="sng" dirty="0" err="1"/>
              <a:t>Audieres</a:t>
            </a:r>
            <a:r>
              <a:rPr lang="pt-BR" u="sng" dirty="0"/>
              <a:t> Leal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Gabriel </a:t>
            </a:r>
            <a:r>
              <a:rPr lang="pt-BR" u="sng" dirty="0" err="1"/>
              <a:t>Ballesteros</a:t>
            </a:r>
            <a:endParaRPr lang="pt-BR" u="sng" dirty="0"/>
          </a:p>
          <a:p>
            <a:pPr marL="0" indent="0"/>
            <a:r>
              <a:rPr lang="pt-BR" u="sng" dirty="0"/>
              <a:t>George </a:t>
            </a:r>
            <a:r>
              <a:rPr lang="pt-BR" u="sng" dirty="0" err="1"/>
              <a:t>Razera</a:t>
            </a:r>
            <a:endParaRPr lang="pt-BR" u="sng" dirty="0"/>
          </a:p>
          <a:p>
            <a:pPr marL="0" indent="0"/>
            <a:r>
              <a:rPr lang="pt-BR" u="sng" dirty="0" err="1"/>
              <a:t>Judson</a:t>
            </a:r>
            <a:r>
              <a:rPr lang="pt-BR" u="sng" dirty="0"/>
              <a:t> Santana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/>
              <a:t>Leonardo Moreno </a:t>
            </a:r>
            <a:r>
              <a:rPr lang="pt-BR" u="sng" dirty="0" err="1"/>
              <a:t>Giantin</a:t>
            </a:r>
            <a:r>
              <a:rPr lang="pt-BR" u="sng" dirty="0"/>
              <a:t> Rodrigues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Tiago Fernandes DAgostino</a:t>
            </a: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Viviane Jordão Nyitray</a:t>
            </a:r>
            <a:endParaRPr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DataBricks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2E59F1-C532-45B4-A72D-E9A87684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83" y="1633661"/>
            <a:ext cx="6291943" cy="30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76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DataBricks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18677A-37F3-49B9-9309-14BA69E8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8" y="1635259"/>
            <a:ext cx="8130363" cy="20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49802" y="527368"/>
            <a:ext cx="6978047" cy="1613320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DA10EE-FED2-4F30-8684-3E4EBAF79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42" y="1247553"/>
            <a:ext cx="7221915" cy="36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2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49802" y="527368"/>
            <a:ext cx="6978047" cy="1613320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D54D96-EFD3-4028-97FF-31F3EBC6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50" y="1475796"/>
            <a:ext cx="7064700" cy="291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Conexão com </a:t>
            </a:r>
            <a:r>
              <a:rPr lang="pt-BR" dirty="0" err="1"/>
              <a:t>PowerBI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37AA23-9A46-43A9-9053-34A0FCD5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5" y="1976008"/>
            <a:ext cx="8272130" cy="17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FUNCIONALIDADE FRONT-END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BFAF7E7-7B1D-4966-AB97-EF15FA8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63980" y="676224"/>
            <a:ext cx="6978047" cy="1601889"/>
          </a:xfrm>
        </p:spPr>
        <p:txBody>
          <a:bodyPr/>
          <a:lstStyle/>
          <a:p>
            <a:r>
              <a:rPr lang="pt-BR" dirty="0"/>
              <a:t>Resultado das consultas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38724E-9F36-40DD-AF4F-D3691CD7F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6" y="1657830"/>
            <a:ext cx="4105500" cy="9068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EB601D-B918-454A-8766-B02767745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46" y="3028074"/>
            <a:ext cx="4165647" cy="11110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F5FD70E-E170-40D5-8E88-72C98A911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25786"/>
            <a:ext cx="4165647" cy="11364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9012F46-8FC5-4525-901F-7639AE323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7438" y="3028074"/>
            <a:ext cx="4150209" cy="13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Power BI</a:t>
            </a:r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4"/>
          </p:nvPr>
        </p:nvSpPr>
        <p:spPr>
          <a:xfrm>
            <a:off x="61377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Dashboards com informaçoes e indicadores dos casos de Covid no mundo/Brasil.</a:t>
            </a: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5"/>
          </p:nvPr>
        </p:nvSpPr>
        <p:spPr>
          <a:xfrm>
            <a:off x="342887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Extração da informação do banco de dados, transformação, testes de hipóteses e insights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9855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Requisição de informações via API, verificação da informação e inserção no banco de dados 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DESENVOLVIMENTOS</a:t>
            </a:r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Databricks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439" y="1835710"/>
            <a:ext cx="1321925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5">
            <a:alphaModFix/>
          </a:blip>
          <a:srcRect l="31878" r="33680" b="37570"/>
          <a:stretch/>
        </p:blipFill>
        <p:spPr>
          <a:xfrm>
            <a:off x="4111413" y="1835700"/>
            <a:ext cx="919673" cy="83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72" y="1835700"/>
            <a:ext cx="840116" cy="8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3050"/>
            <a:ext cx="8839199" cy="2822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72925" y="199225"/>
            <a:ext cx="7064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ARQUITETURA BACK-END</a:t>
            </a:r>
            <a:endParaRPr sz="1900" dirty="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247</Words>
  <Application>Microsoft Office PowerPoint</Application>
  <PresentationFormat>Apresentação na tela (16:9)</PresentationFormat>
  <Paragraphs>45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Bahiana</vt:lpstr>
      <vt:lpstr>Saira SemiCondensed Medium</vt:lpstr>
      <vt:lpstr>Fira Sans Extra Condensed Medium</vt:lpstr>
      <vt:lpstr>Anaheim</vt:lpstr>
      <vt:lpstr>Saira SemiCondensed SemiBold</vt:lpstr>
      <vt:lpstr>Arial</vt:lpstr>
      <vt:lpstr>COVID-19 by Slidesgo</vt:lpstr>
      <vt:lpstr>Engenharia de dados aplicado à COVID 19</vt:lpstr>
      <vt:lpstr>View DataBricks </vt:lpstr>
      <vt:lpstr>View DataBricks </vt:lpstr>
      <vt:lpstr>Conexão com PowerBI </vt:lpstr>
      <vt:lpstr>Conexão com PowerBI </vt:lpstr>
      <vt:lpstr>Conexão com PowerBI </vt:lpstr>
      <vt:lpstr>Resultado das consultas </vt:lpstr>
      <vt:lpstr>DESENVOLVIMENTOS</vt:lpstr>
      <vt:lpstr>Apresentação do PowerPoint</vt:lpstr>
      <vt:lpstr>Apresentação do PowerPoint</vt:lpstr>
      <vt:lpstr>Divisão dos Notebooks</vt:lpstr>
      <vt:lpstr>QA</vt:lpstr>
      <vt:lpstr>DIFICULDADES E LIÇÕES APRENDIDAS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dados aplicado à COVID 19</dc:title>
  <dc:creator>Tiago</dc:creator>
  <cp:lastModifiedBy>Tiago</cp:lastModifiedBy>
  <cp:revision>17</cp:revision>
  <dcterms:modified xsi:type="dcterms:W3CDTF">2021-03-13T19:54:38Z</dcterms:modified>
</cp:coreProperties>
</file>